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2" r:id="rId3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0016" autoAdjust="0"/>
    <p:restoredTop sz="94660"/>
  </p:normalViewPr>
  <p:slideViewPr>
    <p:cSldViewPr snapToGrid="0">
      <p:cViewPr varScale="1">
        <p:scale>
          <a:sx n="46" d="100"/>
          <a:sy n="46" d="100"/>
        </p:scale>
        <p:origin x="66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592E5E81-9FCF-46F7-AF47-4FCBA8B29B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Podnaslov 2">
            <a:extLst>
              <a:ext uri="{FF2B5EF4-FFF2-40B4-BE49-F238E27FC236}">
                <a16:creationId xmlns:a16="http://schemas.microsoft.com/office/drawing/2014/main" xmlns="" id="{FB732537-ED62-4D84-A2A8-D10C7570727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/>
              <a:t>Kliknite, če želite urediti slog podnaslova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8C86B73F-3A44-4805-AA63-9B061CBA1E4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1084-FF03-44AC-A000-709A889C257D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1C43F94E-C8F5-46EC-BCB4-5339E5BC2A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39C45EC1-9BEE-4852-87CB-A82BAFB10AE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E87A-4058-468E-9D96-53D92B09CDE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430155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3EE45255-C173-4775-9B45-7EFEF53C0E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xmlns="" id="{5333C0C8-AAC6-4F82-A5C5-2153C6E7CA6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E5CAC0BF-B4BB-4A07-9DCA-C19BE9BD40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1084-FF03-44AC-A000-709A889C257D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4936F5CB-A050-48E0-A269-42DFB66BE4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8A2D305E-3AA6-470A-8864-F53157D07A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E87A-4058-468E-9D96-53D92B09CDE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7599832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>
            <a:extLst>
              <a:ext uri="{FF2B5EF4-FFF2-40B4-BE49-F238E27FC236}">
                <a16:creationId xmlns:a16="http://schemas.microsoft.com/office/drawing/2014/main" xmlns="" id="{66A70664-1B0C-496B-AE27-81334EAF2E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navpičnega besedila 2">
            <a:extLst>
              <a:ext uri="{FF2B5EF4-FFF2-40B4-BE49-F238E27FC236}">
                <a16:creationId xmlns:a16="http://schemas.microsoft.com/office/drawing/2014/main" xmlns="" id="{C417A89F-BD15-472B-A527-EA833DF1F20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0DF637DD-BB2A-4274-9F30-B75FA898F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1084-FF03-44AC-A000-709A889C257D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8796F688-50A7-4272-B26C-229B1AFF13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8818F2A9-F287-4371-A0BA-61187342E85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E87A-4058-468E-9D96-53D92B09CDE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135649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A06DADEE-A8B9-470F-A172-A670C58C66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36CAE644-D0EC-40F4-A5F5-3E9A1D737C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6ACB5066-A38C-4BAE-9B3B-042CBA76790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1084-FF03-44AC-A000-709A889C257D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60CBE68A-0B56-4886-BEC9-B731AB8D3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2F65AD4A-D50A-4DAC-833B-57A14FDB21D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E87A-4058-468E-9D96-53D92B09CDE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6637407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5089F035-6DB3-45BF-97A1-25EA8FEB81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xmlns="" id="{4FA61614-E09E-432F-9E01-5A7F7D67544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691D9761-8AB1-4BE6-BAFB-0E97AC831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1084-FF03-44AC-A000-709A889C257D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BD306E65-C929-4B5B-A164-05F5531325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BCAA2E16-A1B9-4DEC-A4EF-E4ADC9B0DB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E87A-4058-468E-9D96-53D92B09CDE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76215124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5A92DE4D-E11D-4727-9685-FE7DA261225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A6EB3C08-F42D-4E26-9BED-D09B92EB30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xmlns="" id="{3690E708-6066-4007-B5D9-4B79C8ED9D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xmlns="" id="{74FB2029-94FB-4ADD-A05A-65CD4166562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1084-FF03-44AC-A000-709A889C257D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xmlns="" id="{16119BC8-1D6F-4E97-9F12-521A9D81A78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xmlns="" id="{11C45DB2-D050-4E10-84E1-2C1CF25CC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E87A-4058-468E-9D96-53D92B09CDE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239545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E1CE3B8A-8DAB-4DC2-8081-2168164768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xmlns="" id="{20F0213B-1DE5-4E20-B374-A91B81498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4" name="Označba mesta vsebine 3">
            <a:extLst>
              <a:ext uri="{FF2B5EF4-FFF2-40B4-BE49-F238E27FC236}">
                <a16:creationId xmlns:a16="http://schemas.microsoft.com/office/drawing/2014/main" xmlns="" id="{7F2DF39B-0A12-4057-AB05-B444F58235D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5" name="Označba mesta besedila 4">
            <a:extLst>
              <a:ext uri="{FF2B5EF4-FFF2-40B4-BE49-F238E27FC236}">
                <a16:creationId xmlns:a16="http://schemas.microsoft.com/office/drawing/2014/main" xmlns="" id="{7A618160-BE47-44BE-B593-CD8D6CC5E57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6" name="Označba mesta vsebine 5">
            <a:extLst>
              <a:ext uri="{FF2B5EF4-FFF2-40B4-BE49-F238E27FC236}">
                <a16:creationId xmlns:a16="http://schemas.microsoft.com/office/drawing/2014/main" xmlns="" id="{745F0870-3769-49C5-9B0B-86BE1955B0F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7" name="Označba mesta datuma 6">
            <a:extLst>
              <a:ext uri="{FF2B5EF4-FFF2-40B4-BE49-F238E27FC236}">
                <a16:creationId xmlns:a16="http://schemas.microsoft.com/office/drawing/2014/main" xmlns="" id="{9278E63D-EE98-40E9-8039-9AA79B5C13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1084-FF03-44AC-A000-709A889C257D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8" name="Označba mesta noge 7">
            <a:extLst>
              <a:ext uri="{FF2B5EF4-FFF2-40B4-BE49-F238E27FC236}">
                <a16:creationId xmlns:a16="http://schemas.microsoft.com/office/drawing/2014/main" xmlns="" id="{03B17E58-AF7D-42A7-BCB7-CE3AC820E3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>
            <a:extLst>
              <a:ext uri="{FF2B5EF4-FFF2-40B4-BE49-F238E27FC236}">
                <a16:creationId xmlns:a16="http://schemas.microsoft.com/office/drawing/2014/main" xmlns="" id="{6D8E82DC-E39F-48B9-AAB9-3C38FE02AD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E87A-4058-468E-9D96-53D92B09CDE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0700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71578EB-AC4A-4FA5-9622-8A80EC382D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datuma 2">
            <a:extLst>
              <a:ext uri="{FF2B5EF4-FFF2-40B4-BE49-F238E27FC236}">
                <a16:creationId xmlns:a16="http://schemas.microsoft.com/office/drawing/2014/main" xmlns="" id="{AB81F9E1-3B5B-42C2-91BC-A46E98E683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1084-FF03-44AC-A000-709A889C257D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4" name="Označba mesta noge 3">
            <a:extLst>
              <a:ext uri="{FF2B5EF4-FFF2-40B4-BE49-F238E27FC236}">
                <a16:creationId xmlns:a16="http://schemas.microsoft.com/office/drawing/2014/main" xmlns="" id="{8F40461D-307B-456B-BC0A-9689824868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>
            <a:extLst>
              <a:ext uri="{FF2B5EF4-FFF2-40B4-BE49-F238E27FC236}">
                <a16:creationId xmlns:a16="http://schemas.microsoft.com/office/drawing/2014/main" xmlns="" id="{9E2E01C6-7093-4C9C-B9F1-27061FD5E0E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E87A-4058-468E-9D96-53D92B09CDE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1741731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>
            <a:extLst>
              <a:ext uri="{FF2B5EF4-FFF2-40B4-BE49-F238E27FC236}">
                <a16:creationId xmlns:a16="http://schemas.microsoft.com/office/drawing/2014/main" xmlns="" id="{E323B2D2-B91C-4B67-BE64-A52293E982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1084-FF03-44AC-A000-709A889C257D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3" name="Označba mesta noge 2">
            <a:extLst>
              <a:ext uri="{FF2B5EF4-FFF2-40B4-BE49-F238E27FC236}">
                <a16:creationId xmlns:a16="http://schemas.microsoft.com/office/drawing/2014/main" xmlns="" id="{3B8BAC36-5E88-4DC0-ADB6-0E36607A83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>
            <a:extLst>
              <a:ext uri="{FF2B5EF4-FFF2-40B4-BE49-F238E27FC236}">
                <a16:creationId xmlns:a16="http://schemas.microsoft.com/office/drawing/2014/main" xmlns="" id="{6528C953-2EE3-4685-A83A-06AE8B91F2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E87A-4058-468E-9D96-53D92B09CDE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167479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939F87D3-45C4-4CBC-9772-E603A75299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vsebine 2">
            <a:extLst>
              <a:ext uri="{FF2B5EF4-FFF2-40B4-BE49-F238E27FC236}">
                <a16:creationId xmlns:a16="http://schemas.microsoft.com/office/drawing/2014/main" xmlns="" id="{F5572304-00BF-4436-A6A3-D31BAC8D8DC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xmlns="" id="{8781C7DC-7226-413B-9C2C-CCC6FA1A7B6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xmlns="" id="{B99EED3C-647B-4834-BDAC-2CA6D5D30BC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1084-FF03-44AC-A000-709A889C257D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xmlns="" id="{636A026B-1B93-4DDD-B5EA-1FBD145178F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xmlns="" id="{475DF51E-EE96-4673-B985-B83AFC168A9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E87A-4058-468E-9D96-53D92B09CDE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37972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>
            <a:extLst>
              <a:ext uri="{FF2B5EF4-FFF2-40B4-BE49-F238E27FC236}">
                <a16:creationId xmlns:a16="http://schemas.microsoft.com/office/drawing/2014/main" xmlns="" id="{C0651174-DC63-4428-B098-5CC8A1C37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slike 2">
            <a:extLst>
              <a:ext uri="{FF2B5EF4-FFF2-40B4-BE49-F238E27FC236}">
                <a16:creationId xmlns:a16="http://schemas.microsoft.com/office/drawing/2014/main" xmlns="" id="{FDDB1B03-A0C4-41DB-83B7-272E4EE48C6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>
            <a:extLst>
              <a:ext uri="{FF2B5EF4-FFF2-40B4-BE49-F238E27FC236}">
                <a16:creationId xmlns:a16="http://schemas.microsoft.com/office/drawing/2014/main" xmlns="" id="{5730052B-0C5B-49C7-81D8-9DE3FED1E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/>
              <a:t>Kliknite za urejanje slogov besedila matrice</a:t>
            </a:r>
          </a:p>
        </p:txBody>
      </p:sp>
      <p:sp>
        <p:nvSpPr>
          <p:cNvPr id="5" name="Označba mesta datuma 4">
            <a:extLst>
              <a:ext uri="{FF2B5EF4-FFF2-40B4-BE49-F238E27FC236}">
                <a16:creationId xmlns:a16="http://schemas.microsoft.com/office/drawing/2014/main" xmlns="" id="{0B0A3658-1F27-4595-A232-166D0A570E9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6941084-FF03-44AC-A000-709A889C257D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6" name="Označba mesta noge 5">
            <a:extLst>
              <a:ext uri="{FF2B5EF4-FFF2-40B4-BE49-F238E27FC236}">
                <a16:creationId xmlns:a16="http://schemas.microsoft.com/office/drawing/2014/main" xmlns="" id="{DE16364C-70AB-4F42-9A12-DB94D71D62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>
            <a:extLst>
              <a:ext uri="{FF2B5EF4-FFF2-40B4-BE49-F238E27FC236}">
                <a16:creationId xmlns:a16="http://schemas.microsoft.com/office/drawing/2014/main" xmlns="" id="{71D704BC-CB91-42EB-A3DC-57488F8996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68E87A-4058-468E-9D96-53D92B09CDE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239524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>
            <a:extLst>
              <a:ext uri="{FF2B5EF4-FFF2-40B4-BE49-F238E27FC236}">
                <a16:creationId xmlns:a16="http://schemas.microsoft.com/office/drawing/2014/main" xmlns="" id="{A184FB35-B68F-4A16-9983-A3F04EB599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/>
              <a:t>Kliknite, če želite urediti slog naslova matrice</a:t>
            </a:r>
          </a:p>
        </p:txBody>
      </p:sp>
      <p:sp>
        <p:nvSpPr>
          <p:cNvPr id="3" name="Označba mesta besedila 2">
            <a:extLst>
              <a:ext uri="{FF2B5EF4-FFF2-40B4-BE49-F238E27FC236}">
                <a16:creationId xmlns:a16="http://schemas.microsoft.com/office/drawing/2014/main" xmlns="" id="{234737A5-C135-4AAF-BFEE-FBFF88839BE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/>
              <a:t>Kliknite za urejanje slogov besedila matrice</a:t>
            </a:r>
          </a:p>
          <a:p>
            <a:pPr lvl="1"/>
            <a:r>
              <a:rPr lang="sl-SI"/>
              <a:t>Druga raven</a:t>
            </a:r>
          </a:p>
          <a:p>
            <a:pPr lvl="2"/>
            <a:r>
              <a:rPr lang="sl-SI"/>
              <a:t>Tretja raven</a:t>
            </a:r>
          </a:p>
          <a:p>
            <a:pPr lvl="3"/>
            <a:r>
              <a:rPr lang="sl-SI"/>
              <a:t>Četrta raven</a:t>
            </a:r>
          </a:p>
          <a:p>
            <a:pPr lvl="4"/>
            <a:r>
              <a:rPr lang="sl-SI"/>
              <a:t>Peta raven</a:t>
            </a:r>
          </a:p>
        </p:txBody>
      </p:sp>
      <p:sp>
        <p:nvSpPr>
          <p:cNvPr id="4" name="Označba mesta datuma 3">
            <a:extLst>
              <a:ext uri="{FF2B5EF4-FFF2-40B4-BE49-F238E27FC236}">
                <a16:creationId xmlns:a16="http://schemas.microsoft.com/office/drawing/2014/main" xmlns="" id="{B84FFB2A-591E-4345-BECE-3A52DF0807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6941084-FF03-44AC-A000-709A889C257D}" type="datetimeFigureOut">
              <a:rPr lang="sl-SI" smtClean="0"/>
              <a:t>8.5.2020</a:t>
            </a:fld>
            <a:endParaRPr lang="sl-SI"/>
          </a:p>
        </p:txBody>
      </p:sp>
      <p:sp>
        <p:nvSpPr>
          <p:cNvPr id="5" name="Označba mesta noge 4">
            <a:extLst>
              <a:ext uri="{FF2B5EF4-FFF2-40B4-BE49-F238E27FC236}">
                <a16:creationId xmlns:a16="http://schemas.microsoft.com/office/drawing/2014/main" xmlns="" id="{8E9AC254-6E75-4D76-9C0F-E5F642B88C1D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>
            <a:extLst>
              <a:ext uri="{FF2B5EF4-FFF2-40B4-BE49-F238E27FC236}">
                <a16:creationId xmlns:a16="http://schemas.microsoft.com/office/drawing/2014/main" xmlns="" id="{F5F0848D-A443-4DCD-919C-41F5CB4D05B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68E87A-4058-468E-9D96-53D92B09CDEB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5849354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VnT7pT6zCcA" TargetMode="External"/><Relationship Id="rId3" Type="http://schemas.openxmlformats.org/officeDocument/2006/relationships/hyperlink" Target="https://www.youtube.com/watch?v=4QnPNleGIgE" TargetMode="External"/><Relationship Id="rId7" Type="http://schemas.openxmlformats.org/officeDocument/2006/relationships/hyperlink" Target="https://www.youtube.com/watch?v=msSc7Mv0QHY" TargetMode="External"/><Relationship Id="rId2" Type="http://schemas.openxmlformats.org/officeDocument/2006/relationships/hyperlink" Target="https://www.youtube.com/watch?v=BLXwpGCn2KQ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youtube.com/watch?v=Nxgm27oWu3s" TargetMode="External"/><Relationship Id="rId5" Type="http://schemas.openxmlformats.org/officeDocument/2006/relationships/hyperlink" Target="https://www.youtube.com/watch?v=CwzjlmBLfrQ" TargetMode="External"/><Relationship Id="rId4" Type="http://schemas.openxmlformats.org/officeDocument/2006/relationships/hyperlink" Target="https://www.youtube.com/watch?v=vXuUPcfloQs" TargetMode="External"/><Relationship Id="rId9" Type="http://schemas.openxmlformats.org/officeDocument/2006/relationships/hyperlink" Target="https://www.youtube.com/watch?v=UmmOJx_Hxto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893680" y="803050"/>
            <a:ext cx="9291215" cy="1049235"/>
          </a:xfrm>
        </p:spPr>
        <p:txBody>
          <a:bodyPr/>
          <a:lstStyle/>
          <a:p>
            <a:r>
              <a:rPr lang="sl-SI" dirty="0" err="1"/>
              <a:t>Živjo</a:t>
            </a:r>
            <a:r>
              <a:rPr lang="sl-SI" dirty="0"/>
              <a:t>, a greva poslušat </a:t>
            </a:r>
            <a:r>
              <a:rPr lang="sl-SI" dirty="0" err="1"/>
              <a:t>musko</a:t>
            </a:r>
            <a:r>
              <a:rPr lang="sl-SI" dirty="0"/>
              <a:t>?</a:t>
            </a:r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136187" y="1693391"/>
            <a:ext cx="11887200" cy="4097384"/>
          </a:xfrm>
        </p:spPr>
        <p:txBody>
          <a:bodyPr>
            <a:noAutofit/>
          </a:bodyPr>
          <a:lstStyle/>
          <a:p>
            <a:pPr marL="0" indent="0" algn="ctr">
              <a:buNone/>
            </a:pPr>
            <a:r>
              <a:rPr lang="sl-SI" sz="2400" dirty="0"/>
              <a:t>  Izbrala sem vam nekaj smešnih glasbenih posnetkov. </a:t>
            </a:r>
          </a:p>
          <a:p>
            <a:pPr marL="0" indent="0" algn="ctr">
              <a:buNone/>
            </a:pPr>
            <a:endParaRPr lang="sl-SI" sz="2400" dirty="0"/>
          </a:p>
          <a:p>
            <a:pPr marL="0" indent="0" algn="ctr">
              <a:buNone/>
            </a:pPr>
            <a:r>
              <a:rPr lang="sl-SI" sz="2400" dirty="0"/>
              <a:t>Lepo si jih razdelite po kapljicah in jih poslušajte takrat, ko se vam pa res nič več ne da.  </a:t>
            </a:r>
          </a:p>
          <a:p>
            <a:pPr marL="0" indent="0" algn="ctr">
              <a:buNone/>
            </a:pPr>
            <a:endParaRPr lang="sl-SI" sz="2400" dirty="0"/>
          </a:p>
          <a:p>
            <a:pPr algn="ctr"/>
            <a:r>
              <a:rPr lang="sl-SI" sz="2400" dirty="0"/>
              <a:t>Zato je najbolje, da poslušaš brez slike in zraven delaš kaj drugega, na primer uganke in križanke.</a:t>
            </a:r>
          </a:p>
          <a:p>
            <a:pPr algn="ctr"/>
            <a:r>
              <a:rPr lang="sl-SI" sz="2400" dirty="0"/>
              <a:t>Vse jasno? Torej, posnetki so na naslednji drsnici, začnimo! </a:t>
            </a:r>
            <a:r>
              <a:rPr lang="sl-SI" sz="2400" dirty="0">
                <a:sym typeface="Wingdings" panose="05000000000000000000" pitchFamily="2" charset="2"/>
              </a:rPr>
              <a:t> </a:t>
            </a:r>
            <a:endParaRPr lang="sl-SI" sz="2400" dirty="0"/>
          </a:p>
        </p:txBody>
      </p:sp>
      <p:pic>
        <p:nvPicPr>
          <p:cNvPr id="2052" name="Picture 4" descr="White headphones icon - Free white headphones icons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829260">
            <a:off x="916026" y="716162"/>
            <a:ext cx="889869" cy="88986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9887970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3300288"/>
            <a:ext cx="10515600" cy="4351338"/>
          </a:xfrm>
        </p:spPr>
        <p:txBody>
          <a:bodyPr/>
          <a:lstStyle/>
          <a:p>
            <a:pPr marL="0" indent="0">
              <a:buNone/>
            </a:pPr>
            <a:r>
              <a:rPr lang="sl-SI" dirty="0">
                <a:hlinkClick r:id="rId2"/>
              </a:rPr>
              <a:t>https://www.youtube.com/watch?v=BLXwpGCn2KQ</a:t>
            </a:r>
            <a:endParaRPr lang="sl-SI" dirty="0"/>
          </a:p>
        </p:txBody>
      </p:sp>
      <p:sp>
        <p:nvSpPr>
          <p:cNvPr id="4" name="Pravokotnik 3"/>
          <p:cNvSpPr/>
          <p:nvPr/>
        </p:nvSpPr>
        <p:spPr>
          <a:xfrm>
            <a:off x="4128002" y="5106625"/>
            <a:ext cx="553113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>
                <a:hlinkClick r:id="rId3"/>
              </a:rPr>
              <a:t>https://www.youtube.com/watch?v=4QnPNleGIgE</a:t>
            </a:r>
            <a:endParaRPr lang="sl-SI" dirty="0"/>
          </a:p>
        </p:txBody>
      </p:sp>
      <p:sp>
        <p:nvSpPr>
          <p:cNvPr id="6" name="Pravokotnik 5"/>
          <p:cNvSpPr/>
          <p:nvPr/>
        </p:nvSpPr>
        <p:spPr>
          <a:xfrm>
            <a:off x="1419023" y="5807631"/>
            <a:ext cx="541795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>
                <a:hlinkClick r:id="rId4"/>
              </a:rPr>
              <a:t>https://www.youtube.com/watch?v=vXuUPcfloQs</a:t>
            </a:r>
            <a:endParaRPr lang="sl-SI" dirty="0"/>
          </a:p>
        </p:txBody>
      </p:sp>
      <p:sp>
        <p:nvSpPr>
          <p:cNvPr id="8" name="Pravokotnik 7"/>
          <p:cNvSpPr/>
          <p:nvPr/>
        </p:nvSpPr>
        <p:spPr>
          <a:xfrm>
            <a:off x="4559208" y="2641405"/>
            <a:ext cx="543815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>
                <a:hlinkClick r:id="rId5"/>
              </a:rPr>
              <a:t>https://www.youtube.com/watch?v=CwzjlmBLfrQ</a:t>
            </a:r>
            <a:endParaRPr lang="sl-SI" dirty="0"/>
          </a:p>
        </p:txBody>
      </p:sp>
      <p:sp>
        <p:nvSpPr>
          <p:cNvPr id="9" name="Pravokotnik 8"/>
          <p:cNvSpPr/>
          <p:nvPr/>
        </p:nvSpPr>
        <p:spPr>
          <a:xfrm>
            <a:off x="1737506" y="1982522"/>
            <a:ext cx="564340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>
                <a:hlinkClick r:id="rId6"/>
              </a:rPr>
              <a:t>https://www.youtube.com/watch?v=Nxgm27oWu3s</a:t>
            </a:r>
            <a:endParaRPr lang="sl-SI" dirty="0"/>
          </a:p>
        </p:txBody>
      </p:sp>
      <p:sp>
        <p:nvSpPr>
          <p:cNvPr id="11" name="Pravokotnik 10"/>
          <p:cNvSpPr/>
          <p:nvPr/>
        </p:nvSpPr>
        <p:spPr>
          <a:xfrm>
            <a:off x="1612504" y="4220953"/>
            <a:ext cx="566578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>
                <a:hlinkClick r:id="rId7"/>
              </a:rPr>
              <a:t>https://www.youtube.com/watch?v=msSc7Mv0QHY</a:t>
            </a:r>
            <a:endParaRPr lang="sl-SI" dirty="0"/>
          </a:p>
        </p:txBody>
      </p:sp>
      <p:sp>
        <p:nvSpPr>
          <p:cNvPr id="2" name="Pravokotnik 1">
            <a:extLst>
              <a:ext uri="{FF2B5EF4-FFF2-40B4-BE49-F238E27FC236}">
                <a16:creationId xmlns:a16="http://schemas.microsoft.com/office/drawing/2014/main" xmlns="" id="{BA588B76-A01D-4492-8C7E-AB7D25273096}"/>
              </a:ext>
            </a:extLst>
          </p:cNvPr>
          <p:cNvSpPr/>
          <p:nvPr/>
        </p:nvSpPr>
        <p:spPr>
          <a:xfrm>
            <a:off x="932459" y="560707"/>
            <a:ext cx="4934941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>
                <a:hlinkClick r:id="rId8"/>
              </a:rPr>
              <a:t>https://www.youtube.com/watch?v=VnT7pT6zCcA</a:t>
            </a:r>
            <a:endParaRPr lang="sl-SI" dirty="0"/>
          </a:p>
          <a:p>
            <a:endParaRPr lang="sl-SI" dirty="0"/>
          </a:p>
        </p:txBody>
      </p:sp>
      <p:sp>
        <p:nvSpPr>
          <p:cNvPr id="13" name="Pravokotnik 12">
            <a:extLst>
              <a:ext uri="{FF2B5EF4-FFF2-40B4-BE49-F238E27FC236}">
                <a16:creationId xmlns:a16="http://schemas.microsoft.com/office/drawing/2014/main" xmlns="" id="{2774E188-2AA4-406C-80CF-614733D882F5}"/>
              </a:ext>
            </a:extLst>
          </p:cNvPr>
          <p:cNvSpPr/>
          <p:nvPr/>
        </p:nvSpPr>
        <p:spPr>
          <a:xfrm>
            <a:off x="3399929" y="1354046"/>
            <a:ext cx="505625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sl-SI" dirty="0">
                <a:hlinkClick r:id="rId9"/>
              </a:rPr>
              <a:t>https://www.youtube.com/watch?v=UmmOJx_Hxto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23749982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95</Words>
  <Application>Microsoft Office PowerPoint</Application>
  <PresentationFormat>Širokozaslonsko</PresentationFormat>
  <Paragraphs>15</Paragraphs>
  <Slides>2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4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Wingdings</vt:lpstr>
      <vt:lpstr>Officeova tema</vt:lpstr>
      <vt:lpstr>Živjo, a greva poslušat musko?</vt:lpstr>
      <vt:lpstr>PowerPointova predstavitev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Pozdravljeni učenci OPB</dc:title>
  <dc:creator>a2013</dc:creator>
  <cp:lastModifiedBy>boštjan</cp:lastModifiedBy>
  <cp:revision>5</cp:revision>
  <dcterms:created xsi:type="dcterms:W3CDTF">2020-05-08T06:10:11Z</dcterms:created>
  <dcterms:modified xsi:type="dcterms:W3CDTF">2020-05-08T08:01:33Z</dcterms:modified>
</cp:coreProperties>
</file>